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6" r:id="rId9"/>
    <p:sldId id="270" r:id="rId10"/>
    <p:sldId id="265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1D6F-9A37-4036-811C-88F261388682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6AE2-1D52-461D-B8E4-F84DBC0D16F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6" Type="http://schemas.microsoft.com/office/2007/relationships/hdphoto" Target="../../word/media/hdphoto10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7" Type="http://schemas.microsoft.com/office/2007/relationships/hdphoto" Target="../../word/media/hdphoto10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55776" y="548680"/>
            <a:ext cx="420268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Verhoudingen </a:t>
            </a:r>
          </a:p>
          <a:p>
            <a:endParaRPr lang="nl-NL" dirty="0"/>
          </a:p>
          <a:p>
            <a:r>
              <a:rPr lang="nl-NL" dirty="0" smtClean="0"/>
              <a:t>Les 1 een deel van een gehele hoeveelheid</a:t>
            </a:r>
          </a:p>
          <a:p>
            <a:endParaRPr lang="nl-NL" dirty="0"/>
          </a:p>
          <a:p>
            <a:r>
              <a:rPr lang="nl-NL" dirty="0" smtClean="0"/>
              <a:t>In breuken </a:t>
            </a:r>
          </a:p>
          <a:p>
            <a:r>
              <a:rPr lang="nl-NL" dirty="0" smtClean="0"/>
              <a:t>In procenten </a:t>
            </a:r>
          </a:p>
          <a:p>
            <a:r>
              <a:rPr lang="nl-NL" dirty="0" smtClean="0"/>
              <a:t>In delen </a:t>
            </a:r>
          </a:p>
          <a:p>
            <a:r>
              <a:rPr lang="nl-NL" dirty="0" smtClean="0"/>
              <a:t> </a:t>
            </a:r>
          </a:p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6746339"/>
              </p:ext>
            </p:extLst>
          </p:nvPr>
        </p:nvGraphicFramePr>
        <p:xfrm>
          <a:off x="1609120" y="3045242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nl-NL" dirty="0" smtClean="0"/>
                        <a:t>Het geheel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8931497"/>
              </p:ext>
            </p:extLst>
          </p:nvPr>
        </p:nvGraphicFramePr>
        <p:xfrm>
          <a:off x="1609120" y="422015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32734979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92657348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03509809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724922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1/4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0,25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350896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4194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34099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67544" y="3645024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Bij dit onderzoek werden 2500 mensen ondervraagd</a:t>
            </a:r>
            <a:endParaRPr lang="nl-NL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04664"/>
            <a:ext cx="22479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Het geheel = 2500 mensen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1979712" y="692696"/>
            <a:ext cx="366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Een deel van het geheel (in breuken)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051720" y="2204864"/>
            <a:ext cx="3883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 van de 5 mensen is vrouw </a:t>
            </a:r>
          </a:p>
          <a:p>
            <a:r>
              <a:rPr lang="nl-NL" dirty="0" smtClean="0"/>
              <a:t>Wat is dan het geheel? Hoeveel delen? </a:t>
            </a:r>
          </a:p>
          <a:p>
            <a:r>
              <a:rPr lang="nl-NL" dirty="0" smtClean="0"/>
              <a:t>5/5 deel </a:t>
            </a:r>
            <a:r>
              <a:rPr lang="nl-NL" dirty="0" smtClean="0"/>
              <a:t>= 2500 mensen </a:t>
            </a:r>
          </a:p>
          <a:p>
            <a:r>
              <a:rPr lang="nl-NL" dirty="0" smtClean="0"/>
              <a:t>1/5 deel = 2500 mensen : 5 </a:t>
            </a: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547664" y="4005064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2411760" y="4581128"/>
            <a:ext cx="2165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1/5 deel ?</a:t>
            </a:r>
          </a:p>
          <a:p>
            <a:r>
              <a:rPr lang="nl-NL" dirty="0" smtClean="0"/>
              <a:t>Wat is dan 3/5 deel ?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547664" y="285293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2339752" y="1052736"/>
            <a:ext cx="38076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Een deel van het geheel (in procenten)</a:t>
            </a:r>
          </a:p>
          <a:p>
            <a:r>
              <a:rPr lang="nl-NL" dirty="0" smtClean="0"/>
              <a:t>Gedeeltes in procenten</a:t>
            </a:r>
          </a:p>
          <a:p>
            <a:r>
              <a:rPr lang="nl-NL" dirty="0" smtClean="0"/>
              <a:t>Het geheel (2500 mensen) is 100% </a:t>
            </a:r>
          </a:p>
          <a:p>
            <a:r>
              <a:rPr lang="nl-NL" dirty="0" smtClean="0"/>
              <a:t>Wat is dan 20% </a:t>
            </a:r>
          </a:p>
          <a:p>
            <a:r>
              <a:rPr lang="nl-NL" dirty="0" smtClean="0"/>
              <a:t>Wat is dan 40%</a:t>
            </a: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259632" y="3501008"/>
          <a:ext cx="626469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Het geheel = 2500 mensen                                                           175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1403648" y="548680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7424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Het geheel = 2500 mensen (=100%)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7452320" y="4766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52320" y="6206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6228184" y="1052736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19%	    1%</a:t>
            </a:r>
            <a:endParaRPr lang="nl-NL" dirty="0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6516216" y="54868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1259632" y="1628800"/>
            <a:ext cx="250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 mensen is 19%?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187624" y="4437112"/>
            <a:ext cx="712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175 mensen van de 2500 mensen zijn blond.</a:t>
            </a:r>
          </a:p>
          <a:p>
            <a:r>
              <a:rPr lang="nl-NL" dirty="0" smtClean="0"/>
              <a:t>Hoeveel procent is dat van het geheel? Dus van het totaal aantal mensen?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187624" y="0"/>
            <a:ext cx="588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Een percentage van het geheel uitrekenen: bijvoorbeeld 19%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1187624" y="2492896"/>
            <a:ext cx="5333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Je weet het geheel en je weet een deel van het geheel.</a:t>
            </a:r>
          </a:p>
          <a:p>
            <a:r>
              <a:rPr lang="nl-NL" dirty="0" smtClean="0"/>
              <a:t>Hoeveel procent is het deel van het geheel? </a:t>
            </a:r>
            <a:endParaRPr lang="nl-NL" dirty="0"/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6804248" y="342900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6948264" y="400506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= ?%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C:\Users\SL9747~1.HOF\AppData\Local\Temp\x10sctmp22.pn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2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22541"/>
          <a:stretch/>
        </p:blipFill>
        <p:spPr bwMode="auto">
          <a:xfrm>
            <a:off x="827584" y="1268760"/>
            <a:ext cx="3672408" cy="31683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3" name="Afbeelding 2" descr="C:\Users\SL9747~1.HOF\AppData\Local\Temp\x10sctmp22.pn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2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81967"/>
          <a:stretch/>
        </p:blipFill>
        <p:spPr bwMode="auto">
          <a:xfrm>
            <a:off x="899592" y="4797152"/>
            <a:ext cx="3096344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788024" y="1268760"/>
            <a:ext cx="42484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Kijk in de tabel en reken uit. </a:t>
            </a:r>
            <a:b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Rond eventueel af op één decimaal.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Van de hoeveelheid koolhydraten is het percentage suikers ………… %.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788024" y="3212976"/>
            <a:ext cx="39113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Hoeveel procent van de dagelijkse energiebehoefte krijgt een vrouw binnen als ze twee sneetjes bruinbrood van 33 g eet? ………… %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27584" y="188640"/>
            <a:ext cx="546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2: </a:t>
            </a:r>
            <a:r>
              <a:rPr lang="nl-NL" dirty="0" smtClean="0"/>
              <a:t>	</a:t>
            </a:r>
            <a:r>
              <a:rPr lang="nl-NL" dirty="0" smtClean="0"/>
              <a:t>Rekenen met procenten in dagelijkse situaties.</a:t>
            </a:r>
          </a:p>
          <a:p>
            <a:r>
              <a:rPr lang="nl-NL" dirty="0" smtClean="0"/>
              <a:t>	</a:t>
            </a:r>
            <a:r>
              <a:rPr lang="nl-NL" dirty="0" smtClean="0"/>
              <a:t>Rekenen met een nieuwe 100%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46482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2627784" y="404664"/>
            <a:ext cx="27933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Vouw je papier in 4 stroken </a:t>
            </a:r>
          </a:p>
          <a:p>
            <a:r>
              <a:rPr lang="nl-NL" dirty="0" smtClean="0"/>
              <a:t>Vouw 1 strook dubbel</a:t>
            </a:r>
          </a:p>
          <a:p>
            <a:r>
              <a:rPr lang="nl-NL" dirty="0" smtClean="0"/>
              <a:t>Vouw 1 strook in vieren</a:t>
            </a:r>
          </a:p>
          <a:p>
            <a:r>
              <a:rPr lang="nl-NL" dirty="0" smtClean="0"/>
              <a:t>Vouw 1 strook in achtsten</a:t>
            </a:r>
          </a:p>
          <a:p>
            <a:r>
              <a:rPr lang="nl-NL" dirty="0" smtClean="0"/>
              <a:t>Vouw 1 strook in </a:t>
            </a:r>
            <a:r>
              <a:rPr lang="nl-NL" dirty="0" err="1" smtClean="0"/>
              <a:t>drieen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485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619672" y="5517232"/>
            <a:ext cx="6147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Zet 6000 liter op je schoolbord plankje. Dit is het geheel = 100%</a:t>
            </a:r>
          </a:p>
          <a:p>
            <a:r>
              <a:rPr lang="nl-NL" dirty="0" smtClean="0"/>
              <a:t>Kijk nu op je andere stroken hoeveel liter elk deel is.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483768" y="188640"/>
            <a:ext cx="341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Een cirkeldiagram is ALTIJD 100%!!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8640"/>
            <a:ext cx="4886325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539552" y="6309320"/>
            <a:ext cx="8310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 procent zit er nog in de accu? Hoeveel minuten kan je de accu nog gebruiken?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263" y="147638"/>
            <a:ext cx="6467475" cy="656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703897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79512" y="116632"/>
            <a:ext cx="16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LESTOETS LES 1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95536" y="6237312"/>
            <a:ext cx="5460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LET OP</a:t>
            </a:r>
            <a:r>
              <a:rPr lang="nl-NL" dirty="0" smtClean="0"/>
              <a:t>! Er is een verschil tussen 1 </a:t>
            </a:r>
            <a:r>
              <a:rPr lang="nl-NL" dirty="0" smtClean="0">
                <a:solidFill>
                  <a:srgbClr val="FFFF00"/>
                </a:solidFill>
              </a:rPr>
              <a:t>van de </a:t>
            </a:r>
            <a:r>
              <a:rPr lang="nl-NL" dirty="0" smtClean="0"/>
              <a:t>4 en 1 </a:t>
            </a:r>
            <a:r>
              <a:rPr lang="nl-NL" dirty="0" smtClean="0">
                <a:solidFill>
                  <a:srgbClr val="FFFF00"/>
                </a:solidFill>
              </a:rPr>
              <a:t>op de </a:t>
            </a:r>
            <a:r>
              <a:rPr lang="nl-NL" dirty="0" smtClean="0"/>
              <a:t>4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908720"/>
            <a:ext cx="533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29908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971600" y="404664"/>
            <a:ext cx="5394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Dit is een cirkeldiagram. Een cirkeldiagram is altijd ……%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510540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5796136" y="332656"/>
            <a:ext cx="3240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Les 6 </a:t>
            </a:r>
          </a:p>
          <a:p>
            <a:endParaRPr lang="nl-NL" dirty="0" smtClean="0"/>
          </a:p>
          <a:p>
            <a:r>
              <a:rPr lang="nl-NL" dirty="0" smtClean="0"/>
              <a:t>Hoe bereken je een nieuwe prijs?</a:t>
            </a:r>
          </a:p>
          <a:p>
            <a:endParaRPr lang="nl-NL" dirty="0" smtClean="0"/>
          </a:p>
          <a:p>
            <a:r>
              <a:rPr lang="nl-NL" dirty="0" smtClean="0"/>
              <a:t>Hoe bereken je een oude prijs </a:t>
            </a:r>
          </a:p>
          <a:p>
            <a:endParaRPr lang="nl-NL" dirty="0" smtClean="0"/>
          </a:p>
          <a:p>
            <a:r>
              <a:rPr lang="nl-NL" dirty="0" smtClean="0"/>
              <a:t>Wat is de 100%?</a:t>
            </a:r>
          </a:p>
          <a:p>
            <a:endParaRPr lang="nl-NL" dirty="0" smtClean="0"/>
          </a:p>
          <a:p>
            <a:r>
              <a:rPr lang="nl-NL" dirty="0" smtClean="0"/>
              <a:t>Hoe ga je van de nieuwe prijs (die dus hoger is door de prijsverhoging)  terug naar de oude prijs?</a:t>
            </a:r>
          </a:p>
          <a:p>
            <a:endParaRPr lang="nl-NL" dirty="0" smtClean="0"/>
          </a:p>
          <a:p>
            <a:r>
              <a:rPr lang="nl-NL" dirty="0" smtClean="0"/>
              <a:t>Eerst terug naar 1% hoe doe je dat? </a:t>
            </a:r>
          </a:p>
          <a:p>
            <a:endParaRPr lang="nl-NL" dirty="0" smtClean="0"/>
          </a:p>
          <a:p>
            <a:r>
              <a:rPr lang="nl-NL" dirty="0" smtClean="0"/>
              <a:t>Denk aan de strook 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63688" y="476672"/>
            <a:ext cx="54686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Bespreken voorbeeld toetsvragen 3F niveau  </a:t>
            </a:r>
          </a:p>
          <a:p>
            <a:endParaRPr lang="nl-NL" dirty="0" smtClean="0"/>
          </a:p>
          <a:p>
            <a:r>
              <a:rPr lang="nl-NL" dirty="0" smtClean="0"/>
              <a:t>Les 1 : breuken procenten en decimalen </a:t>
            </a:r>
          </a:p>
          <a:p>
            <a:r>
              <a:rPr lang="nl-NL" dirty="0" smtClean="0"/>
              <a:t>Les 2 : rekenen met procenten in dagelijkse situaties</a:t>
            </a:r>
          </a:p>
          <a:p>
            <a:r>
              <a:rPr lang="nl-NL" dirty="0" smtClean="0"/>
              <a:t>Les 3 : verhoudingen </a:t>
            </a:r>
          </a:p>
          <a:p>
            <a:r>
              <a:rPr lang="nl-NL" dirty="0" smtClean="0"/>
              <a:t>Les 4 : rekenen met verhoudingen in dagelijkse situaties </a:t>
            </a:r>
          </a:p>
          <a:p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423</Words>
  <Application>Microsoft Office PowerPoint</Application>
  <PresentationFormat>Diavoorstelling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20</cp:revision>
  <dcterms:created xsi:type="dcterms:W3CDTF">2017-01-08T18:02:03Z</dcterms:created>
  <dcterms:modified xsi:type="dcterms:W3CDTF">2017-01-18T13:41:11Z</dcterms:modified>
</cp:coreProperties>
</file>